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9F01-5871-4103-B114-ADD0E45FF748}" type="datetimeFigureOut">
              <a:rPr lang="en-AU" smtClean="0"/>
              <a:t>6/12/2014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2F66-A2CC-476F-8762-D37CFC3B1E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73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9F01-5871-4103-B114-ADD0E45FF748}" type="datetimeFigureOut">
              <a:rPr lang="en-AU" smtClean="0"/>
              <a:t>6/12/2014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2F66-A2CC-476F-8762-D37CFC3B1E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22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9F01-5871-4103-B114-ADD0E45FF748}" type="datetimeFigureOut">
              <a:rPr lang="en-AU" smtClean="0"/>
              <a:t>6/12/2014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2F66-A2CC-476F-8762-D37CFC3B1E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12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9F01-5871-4103-B114-ADD0E45FF748}" type="datetimeFigureOut">
              <a:rPr lang="en-AU" smtClean="0"/>
              <a:t>6/12/2014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2F66-A2CC-476F-8762-D37CFC3B1E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865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9F01-5871-4103-B114-ADD0E45FF748}" type="datetimeFigureOut">
              <a:rPr lang="en-AU" smtClean="0"/>
              <a:t>6/12/2014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2F66-A2CC-476F-8762-D37CFC3B1E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684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9F01-5871-4103-B114-ADD0E45FF748}" type="datetimeFigureOut">
              <a:rPr lang="en-AU" smtClean="0"/>
              <a:t>6/12/2014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2F66-A2CC-476F-8762-D37CFC3B1E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719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9F01-5871-4103-B114-ADD0E45FF748}" type="datetimeFigureOut">
              <a:rPr lang="en-AU" smtClean="0"/>
              <a:t>6/12/2014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2F66-A2CC-476F-8762-D37CFC3B1E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656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9F01-5871-4103-B114-ADD0E45FF748}" type="datetimeFigureOut">
              <a:rPr lang="en-AU" smtClean="0"/>
              <a:t>6/12/2014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2F66-A2CC-476F-8762-D37CFC3B1E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293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9F01-5871-4103-B114-ADD0E45FF748}" type="datetimeFigureOut">
              <a:rPr lang="en-AU" smtClean="0"/>
              <a:t>6/12/2014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2F66-A2CC-476F-8762-D37CFC3B1E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311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9F01-5871-4103-B114-ADD0E45FF748}" type="datetimeFigureOut">
              <a:rPr lang="en-AU" smtClean="0"/>
              <a:t>6/12/2014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2F66-A2CC-476F-8762-D37CFC3B1E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200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9F01-5871-4103-B114-ADD0E45FF748}" type="datetimeFigureOut">
              <a:rPr lang="en-AU" smtClean="0"/>
              <a:t>6/12/2014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2F66-A2CC-476F-8762-D37CFC3B1E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014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69F01-5871-4103-B114-ADD0E45FF748}" type="datetimeFigureOut">
              <a:rPr lang="en-AU" smtClean="0"/>
              <a:t>6/12/2014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92F66-A2CC-476F-8762-D37CFC3B1E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351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7031" y="884595"/>
            <a:ext cx="9144000" cy="635111"/>
          </a:xfrm>
        </p:spPr>
        <p:txBody>
          <a:bodyPr>
            <a:normAutofit/>
          </a:bodyPr>
          <a:lstStyle/>
          <a:p>
            <a:r>
              <a:rPr lang="en-AU" sz="3600" b="1" dirty="0" smtClean="0">
                <a:solidFill>
                  <a:srgbClr val="FF0000"/>
                </a:solidFill>
              </a:rPr>
              <a:t>COS Website Content</a:t>
            </a:r>
          </a:p>
          <a:p>
            <a:endParaRPr lang="en-AU" sz="3600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27031" y="1874121"/>
            <a:ext cx="9144000" cy="3650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COS will have a new look website to add value for its members</a:t>
            </a:r>
          </a:p>
          <a:p>
            <a:pPr algn="l"/>
            <a:endParaRPr lang="en-A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Dr </a:t>
            </a:r>
            <a:r>
              <a:rPr lang="en-AU" dirty="0" err="1" smtClean="0"/>
              <a:t>Rina</a:t>
            </a:r>
            <a:r>
              <a:rPr lang="en-AU" dirty="0" smtClean="0"/>
              <a:t> will coordinate COS members to provide content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Workshop in December: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Invited members will bring content as directed by Dr </a:t>
            </a:r>
            <a:r>
              <a:rPr lang="en-AU" dirty="0" err="1" smtClean="0"/>
              <a:t>Rina</a:t>
            </a:r>
            <a:endParaRPr lang="en-AU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Workshop will comment and finalise content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Workshop will produce finalised content for website</a:t>
            </a:r>
          </a:p>
          <a:p>
            <a:pPr lvl="1" algn="l"/>
            <a:endParaRPr lang="en-AU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004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7031" y="884595"/>
            <a:ext cx="9144000" cy="635111"/>
          </a:xfrm>
        </p:spPr>
        <p:txBody>
          <a:bodyPr>
            <a:normAutofit/>
          </a:bodyPr>
          <a:lstStyle/>
          <a:p>
            <a:r>
              <a:rPr lang="en-AU" sz="3200" b="1" dirty="0" smtClean="0">
                <a:solidFill>
                  <a:srgbClr val="FF0000"/>
                </a:solidFill>
              </a:rPr>
              <a:t>COS Membership Database</a:t>
            </a:r>
          </a:p>
          <a:p>
            <a:endParaRPr lang="en-AU" sz="3200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27031" y="1874121"/>
            <a:ext cx="9144000" cy="3650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COS members are required to complete forms provided by Dr </a:t>
            </a:r>
            <a:r>
              <a:rPr lang="en-AU" dirty="0" err="1" smtClean="0"/>
              <a:t>Rina</a:t>
            </a:r>
            <a:endParaRPr lang="en-AU" dirty="0" smtClean="0"/>
          </a:p>
          <a:p>
            <a:pPr algn="l"/>
            <a:endParaRPr lang="en-AU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This information will be on a secure login page on the new website</a:t>
            </a:r>
          </a:p>
          <a:p>
            <a:pPr algn="l"/>
            <a:endParaRPr lang="en-A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Each member will have his/her own profile</a:t>
            </a:r>
          </a:p>
          <a:p>
            <a:pPr lvl="1" algn="l"/>
            <a:endParaRPr lang="en-AU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520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7031" y="884595"/>
            <a:ext cx="9144000" cy="635111"/>
          </a:xfrm>
        </p:spPr>
        <p:txBody>
          <a:bodyPr>
            <a:normAutofit/>
          </a:bodyPr>
          <a:lstStyle/>
          <a:p>
            <a:r>
              <a:rPr lang="en-AU" sz="3200" b="1" dirty="0" smtClean="0">
                <a:solidFill>
                  <a:srgbClr val="FF0000"/>
                </a:solidFill>
              </a:rPr>
              <a:t>COS CPD Dairy</a:t>
            </a:r>
          </a:p>
          <a:p>
            <a:endParaRPr lang="en-AU" sz="3200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27031" y="1874120"/>
            <a:ext cx="9144000" cy="42948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CPD ensures standard setting to improve patient outcomes</a:t>
            </a:r>
          </a:p>
          <a:p>
            <a:pPr algn="l"/>
            <a:endParaRPr lang="en-A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All short courses and other learning events provided by NGOs, government </a:t>
            </a:r>
            <a:r>
              <a:rPr lang="en-AU" dirty="0" err="1" smtClean="0"/>
              <a:t>etc</a:t>
            </a:r>
            <a:r>
              <a:rPr lang="en-AU" dirty="0" smtClean="0"/>
              <a:t> will be evaluated </a:t>
            </a:r>
            <a:r>
              <a:rPr lang="en-AU" smtClean="0"/>
              <a:t>by </a:t>
            </a:r>
            <a:r>
              <a:rPr lang="en-AU" smtClean="0"/>
              <a:t>COS, </a:t>
            </a:r>
            <a:r>
              <a:rPr lang="en-AU" dirty="0" smtClean="0"/>
              <a:t>CPD committee who will allocate points.</a:t>
            </a:r>
          </a:p>
          <a:p>
            <a:pPr algn="l"/>
            <a:endParaRPr lang="en-A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CPD will go online by February 2015 linked to the new website</a:t>
            </a:r>
          </a:p>
          <a:p>
            <a:pPr algn="l"/>
            <a:endParaRPr lang="en-A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CPD will be formally launched June 2015</a:t>
            </a:r>
          </a:p>
          <a:p>
            <a:pPr algn="l"/>
            <a:endParaRPr lang="en-A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All members are asked to participate in adding their own activities to the CPD Diary</a:t>
            </a:r>
          </a:p>
          <a:p>
            <a:pPr lvl="1" algn="l"/>
            <a:endParaRPr lang="en-AU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717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157</Words>
  <Application>Microsoft Office PowerPoint</Application>
  <PresentationFormat>Custom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 Young</dc:creator>
  <cp:lastModifiedBy>User</cp:lastModifiedBy>
  <cp:revision>5</cp:revision>
  <dcterms:created xsi:type="dcterms:W3CDTF">2014-12-06T02:45:25Z</dcterms:created>
  <dcterms:modified xsi:type="dcterms:W3CDTF">2014-12-06T07:27:26Z</dcterms:modified>
</cp:coreProperties>
</file>